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EBF-13D4-4198-A909-9C95BEB0C01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791D-457B-4AD4-9240-35D15324E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iraces.narod.ru/all13/kuzmich8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0" y="838200"/>
            <a:ext cx="4953000" cy="5791200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      </a:t>
            </a:r>
            <a:br>
              <a:rPr lang="ru-RU" sz="2300" b="1" dirty="0" smtClean="0"/>
            </a:br>
            <a:r>
              <a:rPr lang="ru-RU" sz="2300" b="1" dirty="0" smtClean="0"/>
              <a:t> Родился </a:t>
            </a:r>
            <a:r>
              <a:rPr lang="ru-RU" sz="2300" b="1" dirty="0"/>
              <a:t>7 ноября 1910 </a:t>
            </a:r>
            <a:r>
              <a:rPr lang="ru-RU" sz="2300" b="1" dirty="0" smtClean="0"/>
              <a:t>года </a:t>
            </a:r>
            <a:r>
              <a:rPr lang="ru-RU" sz="2300" b="1" dirty="0"/>
              <a:t>в селе </a:t>
            </a:r>
            <a:r>
              <a:rPr lang="ru-RU" sz="2300" b="1" dirty="0" err="1" smtClean="0"/>
              <a:t>Траханиотово</a:t>
            </a:r>
            <a:r>
              <a:rPr lang="ru-RU" sz="2300" b="1" dirty="0"/>
              <a:t>, ныне Кузнецкого района Пензенской области, в семье крестьянина. Окончил 7 классов, работал в сельском хозяйстве. С 1930 года в рядах Красной Армии. В 1933 году окончил </a:t>
            </a:r>
            <a:r>
              <a:rPr lang="ru-RU" sz="2300" b="1" dirty="0" err="1"/>
              <a:t>Качинскую</a:t>
            </a:r>
            <a:r>
              <a:rPr lang="ru-RU" sz="2300" b="1" dirty="0"/>
              <a:t> военную авиационную школу лётчиков, в 1939 году - окружные курсы комиссаров.</a:t>
            </a:r>
            <a:br>
              <a:rPr lang="ru-RU" sz="2300" b="1" dirty="0"/>
            </a:br>
            <a:r>
              <a:rPr lang="ru-RU" sz="2300" b="1" dirty="0"/>
              <a:t>Участник боёв с японскими захватчиками в районе реки </a:t>
            </a:r>
            <a:r>
              <a:rPr lang="ru-RU" sz="2300" b="1" dirty="0" err="1"/>
              <a:t>Халхин</a:t>
            </a:r>
            <a:r>
              <a:rPr lang="ru-RU" sz="2300" b="1" dirty="0"/>
              <a:t> - Гол летом 1939 года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 Награждён </a:t>
            </a:r>
            <a:r>
              <a:rPr lang="ru-RU" sz="2300" b="1" dirty="0"/>
              <a:t>орденом Красного Знамени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 </a:t>
            </a:r>
            <a:r>
              <a:rPr lang="ru-RU" sz="2300" b="1" dirty="0"/>
              <a:t>В апреле 1940 назначен комиссаром 84-го истребительного авиационного полка.</a:t>
            </a:r>
            <a:br>
              <a:rPr lang="ru-RU" sz="23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4114800" cy="1143000"/>
          </a:xfrm>
        </p:spPr>
        <p:txBody>
          <a:bodyPr>
            <a:normAutofit fontScale="70000" lnSpcReduction="20000"/>
          </a:bodyPr>
          <a:lstStyle/>
          <a:p>
            <a:r>
              <a:rPr lang="ru-RU" sz="4300" b="1" u="sng" dirty="0">
                <a:solidFill>
                  <a:srgbClr val="C00000"/>
                </a:solidFill>
              </a:rPr>
              <a:t>Кузьмичёв Иван </a:t>
            </a:r>
            <a:r>
              <a:rPr lang="ru-RU" sz="4300" b="1" u="sng" dirty="0" smtClean="0">
                <a:solidFill>
                  <a:srgbClr val="C00000"/>
                </a:solidFill>
              </a:rPr>
              <a:t>Фёдорович,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Герой Советского Союза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4338" name="Picture 2" descr="И.Ф.Кузьмичё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3569547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Так характеризуют нашего земляка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период пребывания на фронтах Великой </a:t>
            </a:r>
            <a:r>
              <a:rPr lang="ru-RU" sz="9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Отечест-венной</a:t>
            </a: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войны с 17 июля 1942 года товарищ </a:t>
            </a:r>
            <a:r>
              <a:rPr lang="ru-RU" sz="9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Кузьми-чёв</a:t>
            </a: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показал себя достойным сыном нашей Родины. 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Инициативный, требовательный к себе и к </a:t>
            </a:r>
            <a:r>
              <a:rPr lang="ru-RU" sz="9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подчинён-ным</a:t>
            </a: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глубоко сознательный, является одним из мастеров воздушного боя. 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время боевых действий имеет 166 успешных </a:t>
            </a:r>
            <a:r>
              <a:rPr lang="ru-RU" sz="9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бое-вых</a:t>
            </a: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вылетов на сопровождение штурмовиков, разведку войск и техники противника. 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Провёл 83 воздушных боя, в ходе которых лично сбил 15 самолётов врага и 2 самолёта в паре. 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Произвёл 15 штурмовок по войскам противника. Умело прикрывает штурмовики над полем боя, тактически грамотно сочетает военную хитрость с тактическим ведением воздушного боя. 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 войны Иван Фёдорович продолжил службу в ВВС. </a:t>
            </a:r>
          </a:p>
          <a:p>
            <a:pPr>
              <a:buNone/>
            </a:pPr>
            <a:endParaRPr lang="ru-RU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Горькая правда</a:t>
            </a:r>
            <a:r>
              <a:rPr lang="ru-RU" dirty="0" smtClean="0">
                <a:solidFill>
                  <a:srgbClr val="C00000"/>
                </a:solidFill>
              </a:rPr>
              <a:t>….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После </a:t>
            </a:r>
            <a:r>
              <a:rPr lang="ru-RU" b="1" dirty="0"/>
              <a:t>войны Иван Фёдорович продолжил службу в ВВС. В октябре 1946 года был снят с </a:t>
            </a:r>
            <a:r>
              <a:rPr lang="ru-RU" b="1" dirty="0" err="1"/>
              <a:t>партийно</a:t>
            </a:r>
            <a:r>
              <a:rPr lang="ru-RU" b="1" dirty="0"/>
              <a:t> - политической работы, исключён из партии   ( с формулировкой "за принятие религиозного обряда" )  и переведён в резерв 2-й Воздушной армии. Причиной этого послужило, как позднее в автобиографии отмечал сам И. Ф. Кузьмичёв, венчание в церкви по настоянию жены. В декабре 1946 года Гвардии подполковник И. Ф. Кузьмичёв был уволен в запас.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Постановление администрации города Воронежа от 15 апреля 2004 года на стене дома 23 по улице 25  Января, где последние годы жил Герой, установлена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hlinkClick r:id="rId2"/>
              </a:rPr>
              <a:t>мемориальная доска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048000"/>
            <a:ext cx="8763000" cy="3429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Вернувшись на родину, он жил и работал в городе Мичуринске, а затем - в Воронеже. </a:t>
            </a:r>
            <a:endParaRPr lang="ru-RU" b="1" dirty="0" smtClean="0"/>
          </a:p>
          <a:p>
            <a:r>
              <a:rPr lang="ru-RU" b="1" dirty="0" smtClean="0"/>
              <a:t>Вёл </a:t>
            </a:r>
            <a:r>
              <a:rPr lang="ru-RU" b="1" dirty="0"/>
              <a:t>активную </a:t>
            </a:r>
            <a:r>
              <a:rPr lang="ru-RU" b="1" dirty="0" err="1"/>
              <a:t>военно</a:t>
            </a:r>
            <a:r>
              <a:rPr lang="ru-RU" b="1" dirty="0"/>
              <a:t> - патриотическую работу среди молодёжи. </a:t>
            </a:r>
            <a:endParaRPr lang="ru-RU" b="1" dirty="0" smtClean="0"/>
          </a:p>
          <a:p>
            <a:r>
              <a:rPr lang="ru-RU" b="1" dirty="0" smtClean="0"/>
              <a:t>Скончался </a:t>
            </a:r>
            <a:r>
              <a:rPr lang="ru-RU" b="1" dirty="0"/>
              <a:t>25 сентября 1984 года. Похоронен на Восточном кладбище Железнодорожного района города Воронежа.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МБОУ СОШ с. Посёлки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>борется за присвоение школе </a:t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>имени </a:t>
            </a:r>
            <a:r>
              <a:rPr lang="ru-RU" sz="3200" b="1" dirty="0" smtClean="0">
                <a:solidFill>
                  <a:srgbClr val="C00000"/>
                </a:solidFill>
              </a:rPr>
              <a:t>Героя Советского Союза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Ивана Ф</a:t>
            </a:r>
            <a:r>
              <a:rPr lang="ru-RU" sz="4000" b="1" dirty="0">
                <a:solidFill>
                  <a:srgbClr val="C00000"/>
                </a:solidFill>
              </a:rPr>
              <a:t>ё</a:t>
            </a:r>
            <a:r>
              <a:rPr lang="ru-RU" sz="4000" b="1" dirty="0" smtClean="0">
                <a:solidFill>
                  <a:srgbClr val="C00000"/>
                </a:solidFill>
              </a:rPr>
              <a:t>доровича Кузьмичёва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743200"/>
            <a:ext cx="86868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rgbClr val="002060"/>
                </a:solidFill>
              </a:rPr>
              <a:t>Дорогие ребята! В музее нашей школы имеется богатый материал: письма </a:t>
            </a:r>
            <a:r>
              <a:rPr lang="en-US" sz="3600" dirty="0" smtClean="0">
                <a:solidFill>
                  <a:srgbClr val="002060"/>
                </a:solidFill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</a:rPr>
              <a:t>И.Ф. Кузьмичёва сестрам,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портреты, газеты, рассказывающие о нашем земляке. Изучайте, знайте подвиг  Героя</a:t>
            </a:r>
            <a:r>
              <a:rPr lang="en-US" sz="3600" dirty="0" smtClean="0">
                <a:solidFill>
                  <a:srgbClr val="002060"/>
                </a:solidFill>
              </a:rPr>
              <a:t>!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Презентация подготовлена  Г.К. Воробьёвым, 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директором школы с. Посёлки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3306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 июля 1941 года на фронтах Великой Отечественной войны. Был легко ранен.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304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Почти </a:t>
            </a:r>
            <a:r>
              <a:rPr lang="ru-RU" b="1" dirty="0"/>
              <a:t>вся его боевая деятельность прошла в составе 270-го истребительного авиационного полка  ( в феврале 1944 года преобразован в 152-й Гвардейский ИАП 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 </a:t>
            </a:r>
            <a:r>
              <a:rPr lang="ru-RU" b="1" dirty="0"/>
              <a:t>Был комиссаром полка, заместителем командира полка по политчасти. Известный советский лётчик, дважды Герой Советского Союза Сергей Данилович Луганский так пишет в своих воспоминаниях</a:t>
            </a:r>
            <a:r>
              <a:rPr lang="ru-RU" b="1" dirty="0" smtClean="0"/>
              <a:t>: "</a:t>
            </a:r>
            <a:r>
              <a:rPr lang="ru-RU" b="1" dirty="0"/>
              <a:t>Комиссар полка Иван Фёдорович Кузьмичёв, бывший инструктор лётной школы отличный пилот - истребитель. В полку он появился недавно, но уже успел подружится со всеми ребятами".</a:t>
            </a:r>
          </a:p>
          <a:p>
            <a:endParaRPr lang="ru-RU" dirty="0"/>
          </a:p>
        </p:txBody>
      </p:sp>
      <p:pic>
        <p:nvPicPr>
          <p:cNvPr id="11266" name="Picture 2" descr="И.Ф.Кузьмичёв с товарищам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5102225" cy="3102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4017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     Несмотря на свою высокую должность, И. Ф. Кузьмичёв часто летал на боевые задания, иногда в паре с Луганским. Об одном из таких вылетов Сергей Данилович пишет в своих мемуарах: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"</a:t>
            </a:r>
            <a:r>
              <a:rPr lang="ru-RU" sz="2000" b="1" dirty="0"/>
              <a:t>От тяжёлых раздумий меня отвлёк голос моего напарника, </a:t>
            </a:r>
            <a:r>
              <a:rPr lang="ru-RU" sz="2000" b="1" dirty="0" smtClean="0"/>
              <a:t>Кузьмичёв заметил </a:t>
            </a:r>
            <a:r>
              <a:rPr lang="ru-RU" sz="2000" b="1" dirty="0"/>
              <a:t>4 самолёта противника. Четыре ?   Я внимательно вгляделся. Да, навстречу нам шла четвёрка вражеских истребителей.</a:t>
            </a:r>
          </a:p>
          <a:p>
            <a:pPr>
              <a:buNone/>
            </a:pPr>
            <a:r>
              <a:rPr lang="ru-RU" sz="2000" b="1" dirty="0"/>
              <a:t>- Иван Фёдорович, - сказал я в микрофон, - держись ближе. Это они...</a:t>
            </a:r>
          </a:p>
          <a:p>
            <a:pPr>
              <a:buNone/>
            </a:pPr>
            <a:r>
              <a:rPr lang="ru-RU" sz="2000" b="1" dirty="0"/>
              <a:t>О дружной четвёрке немецких асов мы уже слыхали. Они неизменно появлялись вчетвером, ходили боевым строем, дрались слаженно и лихо. Ребята не раз жаловались на них. Немцы приблизились, и мы увидели окрашенные в яркий красный цвет капоты вражеских машин. Сомнений не было - это та самая четвёрка. Нас с Кузьмичёвым двое, и это заставляло задуматься. Ввязываться в открытый бой - опасно. Удирать от них - неловко, Что же предпринять ?   Впереди по </a:t>
            </a:r>
            <a:r>
              <a:rPr lang="ru-RU" sz="2000" b="1" dirty="0" err="1"/>
              <a:t>голубому</a:t>
            </a:r>
            <a:r>
              <a:rPr lang="ru-RU" sz="2000" b="1" dirty="0"/>
              <a:t> безмятежному небу плыло одинокое облако. Может быть...</a:t>
            </a:r>
          </a:p>
          <a:p>
            <a:pPr>
              <a:buNone/>
            </a:pPr>
            <a:r>
              <a:rPr lang="ru-RU" sz="2000" b="1" dirty="0"/>
              <a:t>- Иван Фёдорович, оттянись. Оттянись !   Зайдём в облако и сделаем переворот.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14800"/>
            <a:ext cx="2971800" cy="27432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Кузьмичёв Иван Федорович,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Герой Советского Союза, чьё имя будет носить МБОУ СОШ с. Посёлки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0" y="533400"/>
            <a:ext cx="60198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К </a:t>
            </a:r>
            <a:r>
              <a:rPr lang="ru-RU" b="1" dirty="0">
                <a:solidFill>
                  <a:srgbClr val="C00000"/>
                </a:solidFill>
              </a:rPr>
              <a:t>марту 1945 года заместитель командира 152-го Гвардейского истребительного авиационного полка по политической части Гвардии майор И. Ф. </a:t>
            </a:r>
            <a:r>
              <a:rPr lang="ru-RU" b="1" dirty="0" smtClean="0">
                <a:solidFill>
                  <a:srgbClr val="C00000"/>
                </a:solidFill>
              </a:rPr>
              <a:t>Кузьмичёв, </a:t>
            </a:r>
            <a:r>
              <a:rPr lang="ru-RU" b="1" dirty="0">
                <a:solidFill>
                  <a:srgbClr val="C00000"/>
                </a:solidFill>
              </a:rPr>
              <a:t>проводя большую </a:t>
            </a:r>
            <a:r>
              <a:rPr lang="ru-RU" b="1" dirty="0" err="1">
                <a:solidFill>
                  <a:srgbClr val="C00000"/>
                </a:solidFill>
              </a:rPr>
              <a:t>партийно</a:t>
            </a:r>
            <a:r>
              <a:rPr lang="ru-RU" b="1" dirty="0">
                <a:solidFill>
                  <a:srgbClr val="C00000"/>
                </a:solidFill>
              </a:rPr>
              <a:t> - политическую работу в полку, показывая личный пример, совершил 166 успешных боевых вылетов по сопровождению штурмовиков, разведке войск и техники противника, в 83 воздушных боях сбил лично 15 и в паре 2 самолёта врага.</a:t>
            </a:r>
          </a:p>
          <a:p>
            <a:endParaRPr lang="ru-RU" dirty="0"/>
          </a:p>
        </p:txBody>
      </p:sp>
      <p:pic>
        <p:nvPicPr>
          <p:cNvPr id="9218" name="Picture 2" descr="Кузьмичёв Иван Фёдорович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152400" y="228600"/>
            <a:ext cx="2743200" cy="3950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Так сражался </a:t>
            </a:r>
            <a:r>
              <a:rPr lang="ru-RU" dirty="0" smtClean="0">
                <a:solidFill>
                  <a:srgbClr val="C00000"/>
                </a:solidFill>
              </a:rPr>
              <a:t>– наш </a:t>
            </a:r>
            <a:r>
              <a:rPr lang="ru-RU" dirty="0" smtClean="0">
                <a:solidFill>
                  <a:srgbClr val="C00000"/>
                </a:solidFill>
              </a:rPr>
              <a:t>земляк!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       Интересно </a:t>
            </a:r>
            <a:r>
              <a:rPr lang="ru-RU" b="1" dirty="0"/>
              <a:t>отметить, что по другим источникам, к концу войны Иван Фёдорович Кузьмичёв совершил 402 боевых вылета, в воздушных боях уничтожил 18 самолётов противника лично и 36 в группе с товарищами  ( возможно, в эти данные включены и итоги его боевой деятельности в небе Монголии, а также самолёты уничтоженные вместе с товарищами на земле при штурмовках.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524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Это было под </a:t>
            </a:r>
            <a:r>
              <a:rPr lang="ru-RU" sz="2800" b="1" dirty="0" err="1">
                <a:solidFill>
                  <a:srgbClr val="C00000"/>
                </a:solidFill>
              </a:rPr>
              <a:t>Сандомиром</a:t>
            </a:r>
            <a:r>
              <a:rPr lang="ru-RU" sz="2800" b="1" dirty="0">
                <a:solidFill>
                  <a:srgbClr val="C00000"/>
                </a:solidFill>
              </a:rPr>
              <a:t>. После удачно проведённого боя: С. И. Бабин</a:t>
            </a:r>
            <a:r>
              <a:rPr lang="ru-RU" sz="2800" b="1" dirty="0" smtClean="0">
                <a:solidFill>
                  <a:srgbClr val="C00000"/>
                </a:solidFill>
              </a:rPr>
              <a:t>, В</a:t>
            </a:r>
            <a:r>
              <a:rPr lang="ru-RU" sz="2800" b="1" dirty="0">
                <a:solidFill>
                  <a:srgbClr val="C00000"/>
                </a:solidFill>
              </a:rPr>
              <a:t>. М. Шевчук, </a:t>
            </a:r>
            <a:r>
              <a:rPr lang="ru-RU" sz="2800" b="1" dirty="0" smtClean="0">
                <a:solidFill>
                  <a:srgbClr val="C00000"/>
                </a:solidFill>
              </a:rPr>
              <a:t>        И</a:t>
            </a:r>
            <a:r>
              <a:rPr lang="ru-RU" sz="2800" b="1" dirty="0">
                <a:solidFill>
                  <a:srgbClr val="C00000"/>
                </a:solidFill>
              </a:rPr>
              <a:t>. Ф. Кузьмичёв, Н. В. Устинов  ( слева направо ).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И.Ф.Кузьмичёв с товарищами.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381000" y="175510"/>
            <a:ext cx="8382000" cy="4891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4478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Список известных побед Гвардии майора 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И</a:t>
            </a:r>
            <a:r>
              <a:rPr lang="ru-RU" sz="3100" b="1" dirty="0">
                <a:solidFill>
                  <a:srgbClr val="C00000"/>
                </a:solidFill>
              </a:rPr>
              <a:t>. Ф. Кузьмичёва</a:t>
            </a:r>
            <a:r>
              <a:rPr lang="ru-RU" sz="3100" b="1" dirty="0" smtClean="0">
                <a:solidFill>
                  <a:srgbClr val="C00000"/>
                </a:solidFill>
              </a:rPr>
              <a:t>:</a:t>
            </a:r>
            <a:r>
              <a:rPr lang="ru-RU" sz="20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</a:t>
            </a:r>
            <a:r>
              <a:rPr lang="ru-RU" sz="2000" b="1" dirty="0" smtClean="0"/>
              <a:t>( </a:t>
            </a:r>
            <a:r>
              <a:rPr lang="ru-RU" sz="2000" b="1" dirty="0"/>
              <a:t>Из книги М. Ю. Быкова - "Победы сталинских соколов".  Издательство "ЯУЗА - ЭКСМО", 2008 год. )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549397"/>
          <a:ext cx="8915400" cy="530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600200"/>
                <a:gridCol w="2514600"/>
                <a:gridCol w="2667000"/>
                <a:gridCol w="1524000"/>
              </a:tblGrid>
              <a:tr h="102499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№</a:t>
                      </a:r>
                      <a:br>
                        <a:rPr lang="ru-RU" b="1" dirty="0"/>
                      </a:br>
                      <a:r>
                        <a:rPr lang="ru-RU" b="1" dirty="0" err="1"/>
                        <a:t>п</a:t>
                      </a:r>
                      <a:r>
                        <a:rPr lang="ru-RU" b="1" dirty="0"/>
                        <a:t> / </a:t>
                      </a:r>
                      <a:r>
                        <a:rPr lang="ru-RU" b="1" dirty="0" err="1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 а т 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Сбитые</a:t>
                      </a:r>
                      <a:br>
                        <a:rPr lang="ru-RU" b="1" dirty="0"/>
                      </a:br>
                      <a:r>
                        <a:rPr lang="ru-RU" b="1" dirty="0"/>
                        <a:t>самолёты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Место воздушного боя</a:t>
                      </a:r>
                      <a:br>
                        <a:rPr lang="ru-RU" b="1"/>
                      </a:br>
                      <a:r>
                        <a:rPr lang="ru-RU" b="1"/>
                        <a:t>( одержанной победы )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Свои</a:t>
                      </a:r>
                      <a:br>
                        <a:rPr lang="ru-RU" b="1" dirty="0"/>
                      </a:br>
                      <a:r>
                        <a:rPr lang="ru-RU" b="1" dirty="0"/>
                        <a:t>самолёты</a:t>
                      </a:r>
                      <a:endParaRPr lang="ru-RU" dirty="0"/>
                    </a:p>
                  </a:txBody>
                  <a:tcPr anchor="ctr"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24.07.1942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 Ме-109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Южный фронт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49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26.07.1943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  "Хе-113"  ( в группе - 2 / ?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Мариинская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ЛаГГ-3, Як-1</a:t>
                      </a:r>
                      <a:r>
                        <a:rPr lang="ru-RU" dirty="0" smtClean="0"/>
                        <a:t>,</a:t>
                      </a:r>
                    </a:p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/>
                        <a:t>Як-3.</a:t>
                      </a:r>
                    </a:p>
                  </a:txBody>
                  <a:tcPr anchor="ctr"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05.07.1943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Быковка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06.08.1943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 Ме-109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Андреевка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07.12.1943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 Ме-109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Аджамка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17.01.1944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Ju-87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Овсянниковка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02.05.1944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Ju-87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Валя </a:t>
                      </a:r>
                      <a:r>
                        <a:rPr lang="ru-RU" dirty="0" err="1"/>
                        <a:t>Ойлар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Список известных побед Гвардии майора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И. Ф. Кузьмичёва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№</a:t>
                      </a:r>
                      <a:br>
                        <a:rPr lang="ru-RU" b="1" dirty="0"/>
                      </a:br>
                      <a:r>
                        <a:rPr lang="ru-RU" b="1" dirty="0" err="1"/>
                        <a:t>п</a:t>
                      </a:r>
                      <a:r>
                        <a:rPr lang="ru-RU" b="1" dirty="0"/>
                        <a:t> / </a:t>
                      </a:r>
                      <a:r>
                        <a:rPr lang="ru-RU" b="1" dirty="0" err="1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Д а т а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Сбитые</a:t>
                      </a:r>
                      <a:br>
                        <a:rPr lang="ru-RU" b="1"/>
                      </a:br>
                      <a:r>
                        <a:rPr lang="ru-RU" b="1"/>
                        <a:t>самолёты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Место воздушного боя</a:t>
                      </a:r>
                      <a:br>
                        <a:rPr lang="ru-RU" b="1"/>
                      </a:br>
                      <a:r>
                        <a:rPr lang="ru-RU" b="1"/>
                        <a:t>( одержанной победы )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Свои</a:t>
                      </a:r>
                      <a:br>
                        <a:rPr lang="ru-RU" b="1" dirty="0"/>
                      </a:br>
                      <a:r>
                        <a:rPr lang="ru-RU" b="1" dirty="0"/>
                        <a:t>самолёты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03.05.1944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 Ме-109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Хендрешти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31.05.1944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юго - вост. Вултуру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ЛаГГ-3, Як-1, Як-3.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05.06.1944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 Ме-109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Хорлешти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17.07.1944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Застава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24.08.1944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Лисув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25.08.1944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Карвув - Тодорув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02.09.1944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Подлесье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20.01.1945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 FW-190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Сарнув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    Всего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сбитых самолётов - 15 + 2;  боевых вылетов - 171;   воздушных боёв - 72.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 только после войны…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447800"/>
            <a:ext cx="5257800" cy="5029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</a:t>
            </a:r>
            <a:r>
              <a:rPr lang="ru-RU" sz="3600" b="1" dirty="0" smtClean="0">
                <a:solidFill>
                  <a:srgbClr val="7030A0"/>
                </a:solidFill>
              </a:rPr>
              <a:t>Уже </a:t>
            </a:r>
            <a:r>
              <a:rPr lang="ru-RU" sz="3600" b="1" dirty="0">
                <a:solidFill>
                  <a:srgbClr val="7030A0"/>
                </a:solidFill>
              </a:rPr>
              <a:t>после окончания войны, 27 июня 1945 года за мужество и воинскую доблесть, проявленные в боях с врагами, ему было присвоено звание Героя Советского Союза с вручением ордена Ленина и медали "Золотая Звезда" 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>
                <a:solidFill>
                  <a:srgbClr val="7030A0"/>
                </a:solidFill>
              </a:rPr>
              <a:t> ( № 7557 ).</a:t>
            </a:r>
          </a:p>
          <a:p>
            <a:endParaRPr lang="ru-RU" dirty="0"/>
          </a:p>
        </p:txBody>
      </p:sp>
      <p:pic>
        <p:nvPicPr>
          <p:cNvPr id="4098" name="Picture 2" descr="И.Ф.Кузьмичёв.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304800" y="1371600"/>
            <a:ext cx="3400132" cy="4510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685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Родился 7 ноября 1910 года в селе Траханиотово, ныне Кузнецкого района Пензенской области, в семье крестьянина. Окончил 7 классов, работал в сельском хозяйстве. С 1930 года в рядах Красной Армии. В 1933 году окончил Качинскую военную авиационную школу лётчиков, в 1939 году - окружные курсы комиссаров. Участник боёв с японскими захватчиками в районе реки Халхин - Гол летом 1939 года.  Награждён орденом Красного Знамени.  В апреле 1940 назначен комиссаром 84-го истребительного авиационного полка.  </vt:lpstr>
      <vt:lpstr>С июля 1941 года на фронтах Великой Отечественной войны. Был легко ранен. </vt:lpstr>
      <vt:lpstr>     Несмотря на свою высокую должность, И. Ф. Кузьмичёв часто летал на боевые задания, иногда в паре с Луганским. Об одном из таких вылетов Сергей Данилович пишет в своих мемуарах: </vt:lpstr>
      <vt:lpstr>Кузьмичёв Иван Федорович,  Герой Советского Союза, чьё имя будет носить МБОУ СОШ с. Посёлки</vt:lpstr>
      <vt:lpstr>Так сражался – наш земляк!</vt:lpstr>
      <vt:lpstr>Это было под Сандомиром. После удачно проведённого боя: С. И. Бабин, В. М. Шевчук,         И. Ф. Кузьмичёв, Н. В. Устинов  ( слева направо ).</vt:lpstr>
      <vt:lpstr>Список известных побед Гвардии майора  И. Ф. Кузьмичёва:                                                                                                                   ( Из книги М. Ю. Быкова - "Победы сталинских соколов".  Издательство "ЯУЗА - ЭКСМО", 2008 год. ) </vt:lpstr>
      <vt:lpstr>Список известных побед Гвардии майора  И. Ф. Кузьмичёва</vt:lpstr>
      <vt:lpstr>И только после войны…</vt:lpstr>
      <vt:lpstr>Так характеризуют нашего земляка</vt:lpstr>
      <vt:lpstr>Горькая правда….</vt:lpstr>
      <vt:lpstr>Постановление администрации города Воронежа от 15 апреля 2004 года на стене дома 23 по улице 25  Января, где последние годы жил Герой, установлена  мемориальная доска. </vt:lpstr>
      <vt:lpstr>МБОУ СОШ с. Посёлки  борется за присвоение школе  имени Героя Советского Союза  Ивана Фёдоровича Кузьмичёва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Родился 7 ноября 1910 года в селе Тарханиотово, ныне Кузнецкого района Пензенской области, в семье крестьянина. Окончил 7 классов, работал в сельском хозяйстве. С 1930 года в рядах Красной Армии. В 1933 году окончил Качинскую военную авиационную школу лётчиков, в 1939 году - окружные курсы комиссаров. Участник боёв с японскими захватчиками в районе реки Халхин - Гол летом 1939 года. Награждён орденом Красного Знамени.  В апреле 1940 назначен комиссаром 84-го истребительного авиационного полка.</dc:title>
  <dc:creator>WiZaRd</dc:creator>
  <cp:lastModifiedBy>Valued Acer Customer</cp:lastModifiedBy>
  <cp:revision>14</cp:revision>
  <dcterms:created xsi:type="dcterms:W3CDTF">2015-03-12T22:03:39Z</dcterms:created>
  <dcterms:modified xsi:type="dcterms:W3CDTF">2015-05-19T09:21:26Z</dcterms:modified>
</cp:coreProperties>
</file>